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5E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rgbClr val="5E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sz="2000" dirty="0" smtClean="0">
                <a:solidFill>
                  <a:srgbClr val="5E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 «</a:t>
            </a:r>
            <a:r>
              <a:rPr lang="ru-RU" sz="2000" dirty="0" smtClean="0">
                <a:solidFill>
                  <a:srgbClr val="5E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 16»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501122" cy="5643602"/>
          </a:xfrm>
        </p:spPr>
        <p:txBody>
          <a:bodyPr>
            <a:normAutofit fontScale="55000" lnSpcReduction="20000"/>
          </a:bodyPr>
          <a:lstStyle/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42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4200" b="1" dirty="0" smtClean="0">
              <a:solidFill>
                <a:srgbClr val="2200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</a:t>
            </a:r>
            <a:r>
              <a:rPr lang="ru-RU" sz="4200" b="1" spc="-45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4200" b="1" spc="-45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4200" b="1" spc="-50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4200" b="1" dirty="0" smtClean="0">
                <a:solidFill>
                  <a:srgbClr val="2200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endParaRPr lang="ru-RU" sz="2000" b="1" dirty="0" smtClean="0">
              <a:solidFill>
                <a:srgbClr val="2200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r>
              <a:rPr lang="ru-RU" sz="2500" b="1" dirty="0" smtClean="0">
                <a:solidFill>
                  <a:srgbClr val="2200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пос. Запорожское </a:t>
            </a:r>
          </a:p>
          <a:p>
            <a:pPr marL="662940" lvl="0" indent="20955" algn="ctr">
              <a:lnSpc>
                <a:spcPct val="107000"/>
              </a:lnSpc>
              <a:spcBef>
                <a:spcPts val="1000"/>
              </a:spcBef>
              <a:buClrTx/>
              <a:buSzTx/>
              <a:buNone/>
            </a:pPr>
            <a:r>
              <a:rPr lang="ru-RU" sz="2500" b="1" dirty="0" smtClean="0">
                <a:solidFill>
                  <a:srgbClr val="2200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Образовательная программа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образования Муниципального дошкольного образовательного учреждения «Детский сад № 16» (далее ДОУ)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является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нормативно-управленческим документом, определяющим содержание и организацию образовательной деятельности в дошкольном учреждении. Разработана в соответствии с Федеральным государственным образовательным стандартом дошкольного образования (ФГОС ДО) и с учетом Федеральной образовательной программы дошкольного образования (ФОП ДО). Реализация Программы, осуществляется с учётом общих принципов предусматривает взаимодействие с разными субъектами образовательных отношений дошкольного образования и специфических принципов и подходов к формированию ООП ДО для обучающихся в ДОУ. Программа является основой для преемственности уровней дошкольного и начального общего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образования - дошкольное образование.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57163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- разностороннее развитие ребёнка в период дошкольного детства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возрастных и индивидуальных особенностей на основе духовно -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нравственных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ценностей российского народа, исторических 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культурных традиций.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8913686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Программы: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приобщение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построение (структурирование) содержания образовательной деятельности на основе учёта возрастных и индивидуальных особенностей развития; -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75775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охрана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в т.ч. их эмоционального благополучия;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28586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в соответствии с требованиями Федерального государственного стандарта включает три основных раздела – целевой, содержательный и организационный.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целевом разделе Федеральной программы представлены: пояснительная записка, цели, задачи, принципы её формирования; планируемые результаты освоения Федеральной программы в младенческом, раннем, дошкольном возрастах, а также на этапе завершения освоения Федеральной программы; подходы к педагогической диагностике достижения планируемых результатов.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раздел Федеральной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Федеральной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обучающихся. В содержательный раздел Федеральной программы входит федеральная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01122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Организационный раздел Федеральной программы включает описание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психолого-педагогических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кадровых условий реализации Федеральной программы; организации развивающей предметно-пространственной среды в ДОУ; материально - техническое обеспечение Программы, обеспеченность методическими материалами и средствами обучения и воспитания.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 В разделе представлены примерный режим и распорядок дня в дошкольных группах, федеральный календарный план воспитательной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43998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формируемая участниками образовательных отношений, разработана на основе парциальных программ: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715436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«Юный эколог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программы: привитие основ экологической культуры дошкольника м. Задачи: формирование осознанно-правильного отношения детей к природе; расширение и дополнение впечатлений, полученных ребенком от контакта с природой; создание «экологического пространства»-предметно-развивающей среды экологического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9001156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дошкольного образования «ОТ ФРЕБЕЛЯ ДО РОБОТА - растим будущего инженеров» Авторы: Т.В.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Волосовец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Ю.В. Карпова Т.В. Тимофеева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целью Программы является разработка системы формирования у детей предпосылок готовности к изучению технических наук средствами игрового оборудования в соответствии с ФГОС дошкольного образования. Задачи: 1) в условиях реализации ФГОС дошкольного образования организовать в образовательном пространстве ДОО предметную игровую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техно-среду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адекватную возрастным особенностям и современным требованиям к политехнической подготовке детей (к ее содержанию, материально-техническому организационно-методическому и дидактическому обеспечению); 2) формировать основы технической грамотности воспитанников; З) развивать технические и конструктивные умения в специфических для дошкольного возраста видах детской деятельности; 4) обеспечить освоение детьми начального опыта работы с отдельными техническими объектами (в виде игрового оборудования); 5) оценить результативность системы педагогической работы, направленной на формирование у воспитанников, в соответствии с ФГОС ДО, предпосылок готовности к изучению технических наук средствами игрового оборудования.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834</Words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муниципальное дошкольное образовательное учреждение «Детский сад №  16»</vt:lpstr>
      <vt:lpstr>Слайд 2</vt:lpstr>
      <vt:lpstr> Цель Программы - разностороннее развитие ребёнка в период дошкольного детства     с учётом возрастных и индивидуальных особенностей на основе духовно -    нравственных ценностей российского народа, исторических и национально     культурных традиций.  </vt:lpstr>
      <vt:lpstr>Слайд 4</vt:lpstr>
      <vt:lpstr>  Содержание Программы в соответствии с требованиями Федерального государственного стандарта включает три основных раздела – целевой, содержательный и организационный. </vt:lpstr>
      <vt:lpstr>Слайд 6</vt:lpstr>
      <vt:lpstr> Часть Программы, формируемая участниками образовательных отношений, разработана на основе парциальных программ: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Wsrs894</dc:creator>
  <cp:lastModifiedBy>Microsoft</cp:lastModifiedBy>
  <cp:revision>5</cp:revision>
  <dcterms:created xsi:type="dcterms:W3CDTF">2024-11-25T12:26:58Z</dcterms:created>
  <dcterms:modified xsi:type="dcterms:W3CDTF">2024-11-25T13:18:09Z</dcterms:modified>
</cp:coreProperties>
</file>